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comments/comment1.xml" ContentType="application/vnd.openxmlformats-officedocument.presentationml.comment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media/image3.png" ContentType="image/pn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32404050" cy="43205400"/>
  <p:notesSz cx="6858000" cy="9144000"/>
</p:presentation>
</file>

<file path=ppt/commentAuthors.xml><?xml version="1.0" encoding="utf-8"?>
<p:cmAuthorLst xmlns:p="http://schemas.openxmlformats.org/presentationml/2006/main">
  <p:cmAuthor id="0" name="ASUS" initials="A" lastIdx="1" clrIdx="0"/>
</p:cmAuthorLst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commentAuthors" Target="commentAuthors.xml"/>
</Relationships>
</file>

<file path=ppt/comments/comment1.xml><?xml version="1.0" encoding="utf-8"?>
<p:cmLst xmlns:p="http://schemas.openxmlformats.org/presentationml/2006/main">
  <p:cm authorId="0" dt="2017-07-18T16:25:09.974000000" idx="1">
    <p:pos x="0" y="0"/>
    <p:text>Melhorar a figura se julgarem necessário, como resolução por exemplo.</p:text>
  </p:cm>
</p:cmLst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620000" y="11004840"/>
            <a:ext cx="29162880" cy="2326824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620000" y="11004840"/>
            <a:ext cx="29162880" cy="23268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2880" cy="25058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430360" y="13421520"/>
            <a:ext cx="27542880" cy="42928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640"/>
          </a:xfrm>
          <a:prstGeom prst="rect">
            <a:avLst/>
          </a:prstGeom>
        </p:spPr>
        <p:txBody>
          <a:bodyPr lIns="0" rIns="0" tIns="0" bIns="0" anchor="ctr"/>
          <a:p>
            <a:r>
              <a:rPr lang="es-ES">
                <a:latin typeface="Arial"/>
              </a:rPr>
              <a:t>Pulse para editar el formato del texto de título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s-ES" sz="3200">
                <a:latin typeface="Arial"/>
              </a:rPr>
              <a:t>Pulse para editar el formato de esquema del texto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2800">
                <a:latin typeface="Arial"/>
              </a:rPr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2400">
                <a:latin typeface="Arial"/>
              </a:rPr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2000">
                <a:latin typeface="Arial"/>
              </a:rPr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Séptimo nivel del esquema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3" Type="http://schemas.openxmlformats.org/officeDocument/2006/relationships/comments" Target="../comments/commen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0" y="54360"/>
            <a:ext cx="32403600" cy="4315068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9999ff"/>
              </a:gs>
              <a:gs pos="100000">
                <a:srgbClr val="cfe7f5"/>
              </a:gs>
            </a:gsLst>
            <a:lin ang="5400000"/>
          </a:gradFill>
          <a:ln>
            <a:solidFill>
              <a:srgbClr val="006600"/>
            </a:solidFill>
          </a:ln>
        </p:spPr>
      </p:sp>
      <p:sp>
        <p:nvSpPr>
          <p:cNvPr id="37" name="CustomShape 2"/>
          <p:cNvSpPr/>
          <p:nvPr/>
        </p:nvSpPr>
        <p:spPr>
          <a:xfrm>
            <a:off x="0" y="-669240"/>
            <a:ext cx="183960" cy="1338120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CustomShape 3"/>
          <p:cNvSpPr/>
          <p:nvPr/>
        </p:nvSpPr>
        <p:spPr>
          <a:xfrm>
            <a:off x="0" y="-669240"/>
            <a:ext cx="183960" cy="1338120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CustomShape 4"/>
          <p:cNvSpPr/>
          <p:nvPr/>
        </p:nvSpPr>
        <p:spPr>
          <a:xfrm>
            <a:off x="0" y="-669240"/>
            <a:ext cx="183960" cy="1338120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CustomShape 5"/>
          <p:cNvSpPr/>
          <p:nvPr/>
        </p:nvSpPr>
        <p:spPr>
          <a:xfrm>
            <a:off x="0" y="-669240"/>
            <a:ext cx="183960" cy="1338120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CustomShape 6"/>
          <p:cNvSpPr/>
          <p:nvPr/>
        </p:nvSpPr>
        <p:spPr>
          <a:xfrm>
            <a:off x="0" y="-669240"/>
            <a:ext cx="183960" cy="133812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CustomShape 7"/>
          <p:cNvSpPr/>
          <p:nvPr/>
        </p:nvSpPr>
        <p:spPr>
          <a:xfrm>
            <a:off x="673920" y="4176720"/>
            <a:ext cx="31137120" cy="2555280"/>
          </a:xfrm>
          <a:prstGeom prst="rect">
            <a:avLst/>
          </a:prstGeom>
          <a:noFill/>
          <a:ln>
            <a:noFill/>
          </a:ln>
        </p:spPr>
        <p:txBody>
          <a:bodyPr lIns="86400" rIns="86400" tIns="43200" bIns="43200"/>
          <a:p>
            <a:pPr algn="ctr">
              <a:lnSpc>
                <a:spcPct val="100000"/>
              </a:lnSpc>
            </a:pPr>
            <a:r>
              <a:rPr b="1" lang="es-ES" sz="5400">
                <a:solidFill>
                  <a:srgbClr val="000000"/>
                </a:solidFill>
                <a:latin typeface="Arial"/>
              </a:rPr>
              <a:t>TITULO - FONTE ARIAL, MAIÚSCULA, NEGRITO, TAMANHO 54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3" name="CustomShape 8"/>
          <p:cNvSpPr/>
          <p:nvPr/>
        </p:nvSpPr>
        <p:spPr>
          <a:xfrm>
            <a:off x="1976400" y="5401080"/>
            <a:ext cx="28174320" cy="1438920"/>
          </a:xfrm>
          <a:prstGeom prst="rect">
            <a:avLst/>
          </a:prstGeom>
          <a:noFill/>
          <a:ln>
            <a:noFill/>
          </a:ln>
        </p:spPr>
        <p:txBody>
          <a:bodyPr lIns="86400" rIns="86400" tIns="43200" bIns="43200"/>
          <a:p>
            <a:pPr algn="ctr">
              <a:lnSpc>
                <a:spcPct val="100000"/>
              </a:lnSpc>
            </a:pPr>
            <a:r>
              <a:rPr b="1" lang="es-ES" sz="3600">
                <a:solidFill>
                  <a:srgbClr val="000000"/>
                </a:solidFill>
                <a:latin typeface="Arial"/>
              </a:rPr>
              <a:t>Nome completo dos autores, indicando o apresentador através do nome sublinhado – Fonte Arial, Negrito, Tamanho 36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s-ES" sz="2400" baseline="30000">
                <a:solidFill>
                  <a:srgbClr val="000000"/>
                </a:solidFill>
                <a:latin typeface="Arial"/>
              </a:rPr>
              <a:t>(1)</a:t>
            </a:r>
            <a:r>
              <a:rPr lang="es-ES" sz="2400">
                <a:solidFill>
                  <a:srgbClr val="000000"/>
                </a:solidFill>
                <a:latin typeface="Arial"/>
              </a:rPr>
              <a:t> Indicar as afiliações dos autores seguindo a numeração sobrescrita em cada nome – Fonte Arial, tamanho 24</a:t>
            </a:r>
            <a:endParaRPr/>
          </a:p>
        </p:txBody>
      </p:sp>
      <p:sp>
        <p:nvSpPr>
          <p:cNvPr id="44" name="Line 9"/>
          <p:cNvSpPr/>
          <p:nvPr/>
        </p:nvSpPr>
        <p:spPr>
          <a:xfrm>
            <a:off x="1015920" y="7957080"/>
            <a:ext cx="30459240" cy="0"/>
          </a:xfrm>
          <a:prstGeom prst="line">
            <a:avLst/>
          </a:prstGeom>
          <a:ln w="12600">
            <a:solidFill>
              <a:srgbClr val="006600"/>
            </a:solidFill>
            <a:round/>
          </a:ln>
        </p:spPr>
      </p:sp>
      <p:sp>
        <p:nvSpPr>
          <p:cNvPr id="45" name="CustomShape 10"/>
          <p:cNvSpPr/>
          <p:nvPr/>
        </p:nvSpPr>
        <p:spPr>
          <a:xfrm>
            <a:off x="1080360" y="32619960"/>
            <a:ext cx="30184200" cy="924840"/>
          </a:xfrm>
          <a:prstGeom prst="roundRect">
            <a:avLst>
              <a:gd name="adj" fmla="val 16667"/>
            </a:avLst>
          </a:prstGeom>
          <a:solidFill>
            <a:srgbClr val="376092"/>
          </a:solidFill>
          <a:ln>
            <a:solidFill>
              <a:srgbClr val="006600"/>
            </a:solidFill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s-ES" sz="4800">
                <a:solidFill>
                  <a:srgbClr val="ffffff"/>
                </a:solidFill>
                <a:latin typeface="Arial"/>
              </a:rPr>
              <a:t>CONCLUSÕES</a:t>
            </a:r>
            <a:endParaRPr/>
          </a:p>
        </p:txBody>
      </p:sp>
      <p:sp>
        <p:nvSpPr>
          <p:cNvPr id="46" name="CustomShape 11"/>
          <p:cNvSpPr/>
          <p:nvPr/>
        </p:nvSpPr>
        <p:spPr>
          <a:xfrm>
            <a:off x="16910640" y="8258400"/>
            <a:ext cx="14490000" cy="957960"/>
          </a:xfrm>
          <a:prstGeom prst="roundRect">
            <a:avLst>
              <a:gd name="adj" fmla="val 16667"/>
            </a:avLst>
          </a:prstGeom>
          <a:solidFill>
            <a:srgbClr val="376092"/>
          </a:solidFill>
          <a:ln>
            <a:solidFill>
              <a:srgbClr val="006600"/>
            </a:solidFill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s-ES" sz="4800">
                <a:solidFill>
                  <a:srgbClr val="ffffff"/>
                </a:solidFill>
                <a:latin typeface="Arial"/>
              </a:rPr>
              <a:t>RESULTADOS E DISCUSSÃO</a:t>
            </a:r>
            <a:endParaRPr/>
          </a:p>
        </p:txBody>
      </p:sp>
      <p:sp>
        <p:nvSpPr>
          <p:cNvPr id="47" name="CustomShape 12"/>
          <p:cNvSpPr/>
          <p:nvPr/>
        </p:nvSpPr>
        <p:spPr>
          <a:xfrm>
            <a:off x="1216440" y="20666520"/>
            <a:ext cx="14506200" cy="953280"/>
          </a:xfrm>
          <a:prstGeom prst="roundRect">
            <a:avLst>
              <a:gd name="adj" fmla="val 16667"/>
            </a:avLst>
          </a:prstGeom>
          <a:solidFill>
            <a:srgbClr val="376092"/>
          </a:solidFill>
          <a:ln>
            <a:solidFill>
              <a:srgbClr val="006600"/>
            </a:solidFill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s-ES" sz="4800">
                <a:solidFill>
                  <a:srgbClr val="ffffff"/>
                </a:solidFill>
                <a:latin typeface="Arial"/>
              </a:rPr>
              <a:t>MATERIAL E MÉTODOS</a:t>
            </a:r>
            <a:endParaRPr/>
          </a:p>
        </p:txBody>
      </p:sp>
      <p:sp>
        <p:nvSpPr>
          <p:cNvPr id="48" name="CustomShape 13"/>
          <p:cNvSpPr/>
          <p:nvPr/>
        </p:nvSpPr>
        <p:spPr>
          <a:xfrm>
            <a:off x="1220400" y="17138160"/>
            <a:ext cx="14506200" cy="953280"/>
          </a:xfrm>
          <a:prstGeom prst="roundRect">
            <a:avLst>
              <a:gd name="adj" fmla="val 16667"/>
            </a:avLst>
          </a:prstGeom>
          <a:solidFill>
            <a:srgbClr val="376092"/>
          </a:solidFill>
          <a:ln>
            <a:solidFill>
              <a:srgbClr val="006600"/>
            </a:solidFill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s-ES" sz="4800">
                <a:solidFill>
                  <a:srgbClr val="ffffff"/>
                </a:solidFill>
                <a:latin typeface="Arial"/>
              </a:rPr>
              <a:t>OBJETIVO</a:t>
            </a:r>
            <a:endParaRPr/>
          </a:p>
        </p:txBody>
      </p:sp>
      <p:sp>
        <p:nvSpPr>
          <p:cNvPr id="49" name="CustomShape 14"/>
          <p:cNvSpPr/>
          <p:nvPr/>
        </p:nvSpPr>
        <p:spPr>
          <a:xfrm>
            <a:off x="1216440" y="8252280"/>
            <a:ext cx="14510160" cy="953280"/>
          </a:xfrm>
          <a:prstGeom prst="roundRect">
            <a:avLst>
              <a:gd name="adj" fmla="val 16667"/>
            </a:avLst>
          </a:prstGeom>
          <a:solidFill>
            <a:srgbClr val="376092"/>
          </a:solidFill>
          <a:ln>
            <a:solidFill>
              <a:srgbClr val="006600"/>
            </a:solidFill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s-ES" sz="4800">
                <a:solidFill>
                  <a:srgbClr val="ffffff"/>
                </a:solidFill>
                <a:latin typeface="Arial"/>
              </a:rPr>
              <a:t>INTRODUÇÃO</a:t>
            </a:r>
            <a:endParaRPr/>
          </a:p>
        </p:txBody>
      </p:sp>
      <p:sp>
        <p:nvSpPr>
          <p:cNvPr id="50" name="CustomShape 15"/>
          <p:cNvSpPr/>
          <p:nvPr/>
        </p:nvSpPr>
        <p:spPr>
          <a:xfrm>
            <a:off x="1080360" y="36447120"/>
            <a:ext cx="30184200" cy="924840"/>
          </a:xfrm>
          <a:prstGeom prst="roundRect">
            <a:avLst>
              <a:gd name="adj" fmla="val 16667"/>
            </a:avLst>
          </a:prstGeom>
          <a:solidFill>
            <a:srgbClr val="376092"/>
          </a:solidFill>
          <a:ln>
            <a:solidFill>
              <a:srgbClr val="006600"/>
            </a:solidFill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s-ES" sz="4800">
                <a:solidFill>
                  <a:srgbClr val="ffffff"/>
                </a:solidFill>
                <a:latin typeface="Arial"/>
              </a:rPr>
              <a:t>REFERÊNCIAS</a:t>
            </a:r>
            <a:endParaRPr/>
          </a:p>
        </p:txBody>
      </p:sp>
      <p:pic>
        <p:nvPicPr>
          <p:cNvPr id="51" name="Imagen1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2403600" cy="3239640"/>
          </a:xfrm>
          <a:prstGeom prst="rect">
            <a:avLst/>
          </a:prstGeom>
          <a:ln>
            <a:noFill/>
          </a:ln>
        </p:spPr>
      </p:pic>
      <p:sp>
        <p:nvSpPr>
          <p:cNvPr id="52" name="CustomShape 16"/>
          <p:cNvSpPr/>
          <p:nvPr/>
        </p:nvSpPr>
        <p:spPr>
          <a:xfrm>
            <a:off x="1216800" y="9666000"/>
            <a:ext cx="14511240" cy="682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es-ES" sz="3200">
                <a:solidFill>
                  <a:srgbClr val="000000"/>
                </a:solidFill>
                <a:latin typeface="Arial"/>
              </a:rPr>
              <a:t>Texto</a:t>
            </a:r>
            <a:endParaRPr/>
          </a:p>
        </p:txBody>
      </p:sp>
      <p:sp>
        <p:nvSpPr>
          <p:cNvPr id="53" name="CustomShape 17"/>
          <p:cNvSpPr/>
          <p:nvPr/>
        </p:nvSpPr>
        <p:spPr>
          <a:xfrm>
            <a:off x="1216800" y="18432000"/>
            <a:ext cx="14511240" cy="1439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es-ES" sz="3200">
                <a:solidFill>
                  <a:srgbClr val="000000"/>
                </a:solidFill>
                <a:latin typeface="Arial"/>
              </a:rPr>
              <a:t>Texto</a:t>
            </a:r>
            <a:endParaRPr/>
          </a:p>
        </p:txBody>
      </p:sp>
      <p:sp>
        <p:nvSpPr>
          <p:cNvPr id="54" name="CustomShape 18"/>
          <p:cNvSpPr/>
          <p:nvPr/>
        </p:nvSpPr>
        <p:spPr>
          <a:xfrm>
            <a:off x="1216800" y="22248000"/>
            <a:ext cx="14511240" cy="979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es-ES" sz="3200">
                <a:solidFill>
                  <a:srgbClr val="000000"/>
                </a:solidFill>
                <a:latin typeface="Arial"/>
              </a:rPr>
              <a:t>Texto</a:t>
            </a:r>
            <a:endParaRPr/>
          </a:p>
        </p:txBody>
      </p:sp>
      <p:sp>
        <p:nvSpPr>
          <p:cNvPr id="55" name="CustomShape 19"/>
          <p:cNvSpPr/>
          <p:nvPr/>
        </p:nvSpPr>
        <p:spPr>
          <a:xfrm>
            <a:off x="16988400" y="9666000"/>
            <a:ext cx="14511240" cy="2230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es-ES" sz="3200">
                <a:solidFill>
                  <a:srgbClr val="000000"/>
                </a:solidFill>
                <a:latin typeface="Arial"/>
              </a:rPr>
              <a:t>Texto</a:t>
            </a:r>
            <a:endParaRPr/>
          </a:p>
        </p:txBody>
      </p:sp>
      <p:sp>
        <p:nvSpPr>
          <p:cNvPr id="56" name="CustomShape 20"/>
          <p:cNvSpPr/>
          <p:nvPr/>
        </p:nvSpPr>
        <p:spPr>
          <a:xfrm>
            <a:off x="1216800" y="33840000"/>
            <a:ext cx="30030840" cy="223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es-ES" sz="3200">
                <a:solidFill>
                  <a:srgbClr val="000000"/>
                </a:solidFill>
                <a:latin typeface="Arial"/>
              </a:rPr>
              <a:t>Texto</a:t>
            </a:r>
            <a:endParaRPr/>
          </a:p>
        </p:txBody>
      </p:sp>
      <p:sp>
        <p:nvSpPr>
          <p:cNvPr id="57" name="CustomShape 21"/>
          <p:cNvSpPr/>
          <p:nvPr/>
        </p:nvSpPr>
        <p:spPr>
          <a:xfrm>
            <a:off x="1216800" y="37656000"/>
            <a:ext cx="30030840" cy="3527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es-ES" sz="3200">
                <a:solidFill>
                  <a:srgbClr val="000000"/>
                </a:solidFill>
                <a:latin typeface="Arial"/>
              </a:rPr>
              <a:t>Texto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